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8-21T10:39:4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1006 1334 24575,'90'0'0,"-10"0"0,-8 0 0,-5 0 0,-6 0 0,7 0 0,-5 0 0,5 0 0,-1 0 0,7 0 0,-7 0 0,17 0 0,-6 0 0,7 0 0,-9 0 0,-9 0 0,7 0 0,-15 0 0,6 0 0,0 0 0,-14 0 0,12 0 0,-14 0 0,-1 0 0,15 0 0,-20 0 0,20 0 0,-15 0 0,9 0 0,8 0 0,-14 0 0,12 0 0,-6 0 0,2 0 0,7 0 0,-1 0 0,-6 0 0,6 0 0,1 0 0,-16 0 0,13 0 0,-6 0 0,2 0 0,7 0 0,-1 0 0,-15 0 0,14 0 0,-16 0 0,1 0 0,14 0 0,-21 0 0,21 0 0,-31 0 0,12 0 0,-14 0 0,-1 0 0,7 0 0,-15 0 0,6 0 0,-16 0 0,-3 0 0,-50 0 0,-10 0 0</inkml:trace>
  <inkml:trace contextRef="#ctx0" brushRef="#br0" timeOffset="856">342 1334 24575,'90'0'0,"-7"0"0,-6 0 0,4 0 0,3 0 0,6 0 0,-1 0 0,2 0 0,1 0 0,-40 0 0,0 0-274,0 0 1,1 0 273,-1 0 0,1 0 0,3 0 0,0 0 0,41 0 0,-45 0 0,-1 0 0,36 0 0,5 0 0,-5 0 0,-1 0 0,7 0 0,-15 0 0,15 0 0,-15 0 0,14 0 0,-14 0 0,7 0 0,-1 0 0,-6 0 0,6 0 0,0 0 0,-6 0 0,7 0 0,-9 0 0,-1 0 0,10 0 0,-7 0 0,6 0 0,-8 0 0,8 0 0,-6 0 0,6 0 0,-8 0 0,0 0 135,-8 0-135,5 0 0,-5 0 0,-1 0 0,-1 0 0,-10 0 412,10 0-412,-7 0 0,6 0 0,-8 0 0,-9 0 0,-1 0 0,-18 0 0,-1 0 0,-9 0 0,-9 0 0,16 0 0,-5 0 0</inkml:trace>
  <inkml:trace contextRef="#ctx0" brushRef="#br0" timeOffset="1823">228 1334 24575,'120'0'0,"-60"0"0,-4 0 0,11 0 0,9 0 0,17 0-1428,-5 0 1428,-32 0 0,0 0 0,-3 0 0,0 0 0,3 0 0,1 0 0,4 0 0,1 0 0,-1 0 0,2 0 0,3 0 0,1 0 0,-1 0 0,0 0-592,5 0 1,0 0 591,0 0 0,1 0 0,3 0 0,2 0-584,7 0 1,0 0 583,-2 0 0,1 0 0,6 0 0,1 0 0,-5 0 0,0 0 0,5 0 0,0 0 0,0 0 0,1 0 0,0 0 0,-1 0 0,0 0 0,-1 0 0,-3 0 0,-1 0 0,0 0 0,1 0 0,-1 0 0,0 0 0,5 0 0,-1 0 0,-2 0 0,-1 0 0,8 0 0,0 0 0,-7 0 0,-1 0 0,-1 0 0,0 0 0,-4 0 0,-2 0 0,-2 0 0,-2 0-572,-3 0 0,-1 0 572,1 0 0,-2 0 0,-8 0 0,0 0-44,-1 0 0,0 0 44,-3 0 0,-2 0 0,-3 0 0,-1 0 0,0 0 0,0 0 748,43 0-748,-44 0 0,1 0 0,45 0 0,-41 0 0,-1 0 0,42 0 0,-45 0 0,0 0 0,42 0 0,1 0 0,-43 0 0,0 0 0,0 0 0,1 0 0,-1 0 0,1 0 0,3 0 0,0 0 0,41 0 0,-2 0 0,-11 0 0,-17 0 1735,-1 0-1735,-18 0 1320,-1 0-1320,-9 0 822,16 0-822,5 0 0,34 0-476,-42 0 1,3 0 475,15 0 0,4 0 0,3 0 0,1 0 0,8 0 0,1 0 0,11 0 0,2 0 0,103 0 0</inkml:trace>
  <inkml:trace contextRef="#ctx0" brushRef="#br0" timeOffset="18700">569 1334 20642,'-12'0'-1178,"-1"0"1597,-2 0 103,-2 0-836,7 0-192,1 0 169,9 0 368,-8 0-19,6 0 110,-15 0 0,13 0 102,-9 0-239,9 0 54,-4 0 109,8 0 252,0 0-321,8 0 1,-4 0-121,9 0 1,-1 0 100,7 0 1,0 0-6,0 0 0,-6 0-29,0 0 0,-1 0-7,7 0 0,7 0 74,-1 0 1,0 0 158,-6 0 1,0 0-239,0 0 0,0 0 67,0 0 1,0 0-131,0 0 0,0 0 112,0 0 0,-4 0-3,4 0 0,-5 0-64,12 0 1,-5 0-25,-2 0 1,2 0 2,4 0 0,-4 0-5,4 0 1,-4 0 179,-2 0 0,0 0-77,0 0 1,0 0-23,0 0 1,0 0 7,0 0-63,0 0 0,0 0 0,0 0 68,0 0 1,2 0-8,4 0 0,-3 0-73,3 0 0,2 0-185,-2 0 1,1 0 103,-7 0 84,8 0 1,-6 0 187,4 0 1,-3 0-53,-3 0 28,-9 0 0,7 0-114,-4 0 1,3 0 61,3 0-98,0 0 0,0 0-6,0 0 1,0 0-77,0 0 1,0 0 70,0 0 0,0 0 16,0 0 1,2 0 75,4 0 1,-3 0-1,3 0 1,-4 0-73,-2 0 1,-6 0 7,-1 0 1,1 0 96,6 0 0,0 0 17,0 0 0,0 0-197,0 0 1,0 0 129,0 0 0,6 0-144,0 0 0,7 0 121,-7 0 0,2 0-5,-1 0 1,-3 0-31,9 0 1,-7 0-3,6 0 1,-7 0 7,1 0 1,2 0 11,-1 0 0,5 0 186,-6 0 0,3 0-97,-3 0 1,-4 0-53,5 0 0,-5 0-8,-2 0 1,0 0-3,-1 0 1,1 0-15,0 0 1,7 0-1,-1 0 1,0 0-46,-6 0 0,7 0-115,-1 0 1,2 0 28,-1 0 0,1 0 96,5 0 0,3 0-20,-3 0 0,4 0 56,2 0 0,-7 0 91,1 0 1,-3 0-128,3 0 1,2 0 7,-9 0 0,7 0 140,-7 0 1,7 0 167,-7 0 1,2 0-330,-1 0 0,-5 0 100,4 0 1,-2 0-190,2 0 1,-4 0 109,5 0 0,1 0-16,-2 0 1,7 0 6,-7 0 0,9 0-23,-2 0 0,-3 0 26,3 0 0,-1 0 50,7 0 1,-6 0 94,0 0 0,-7 0-128,6 0 1,-7 0-6,1 0 1,-2 0 11,2 0 1,-4 0 10,5 0 0,-5 0-2,-2 0 0,-7 0-7,1 0 1,0 0-31,6 0 1,0 0-85,0 0 0,0 0 36,0 0 1,0 0 49,-1 0 0,1 0-49,0 0 1,0 0 40,0 0 0,2 0-1,5 0 1,-5 0-4,4 0 1,-4 0-1,-2 0 0,0 0 41,0 0 1,0 0 9,0 0 1,0 0 37,0 0 0,0 0-58,0 0 1,0 0-29,0 0 0,2 0 12,4 0 0,-4 0-1,5 0 0,-5 0 10,-2 0 1,0 0-5,-1 0 1,1 0-8,0 0 0,7 0-5,-1 0 0,0 0-12,-6 0 1,0 0 19,0 0 1,0 0-16,0 0 0,0 0 6,0 0 1,0 0-2,0 0 1,0 0 2,0 0 0,2 0-3,4 0 1,-4 0-18,5 0 0,1 0-2,-2 0 1,1 0 36,-7 0 0,6 0-20,0 0 1,0 0 72,-6 0 1,2 0-18,5 0 1,-9 0 10,8 0 1,-8 0-41,8 0 0,-4 0 11,-2 0 1,0 0 24,0 0-109,0 0 1,0 0 0,2 0 55,4 0 1,-4 0 9,5 0 0,-5 0-130,-2 0 0,2 0 68,4 0 1,-4 0 29,4 0 1,-1 0-8,1 0 1,-4 0-1,4 0 1,-2 0 45,3 0 1,-5 0 84,4 0 1,-4 0-83,-2 0 1,6 0-12,1 0 0,-1 0-13,-6 0 1,0 0-2,0 0 1,6 0-1,1 0 0,-1 0 8,-6 0 0,6 0-4,0 0 1,1 0-21,-7 0 42,8 0 0,-6 0 0,4 0 20,-4 0 0,1 0-33,3 0 1,-4 0 7,4 0 0,-4 0-12,-2 0 1,2 0 2,5 0 0,-5 0 10,4 0 0,4 0-1,3 0 0,-2 0-40,1 0 1,-6 0-74,7 0 0,-7 0 164,7 0 0,-7 0-72,7 0 1,-7 0 54,7 0 0,-9 0-43,2 0 1,3 0 8,-3 0 0,0 0 20,-6 0 1,2 0 1,5 0 0,-5 0-41,4 0 0,2 0-88,-1 0 0,1 0 19,-2 0 1,-2 0 65,9 0 0,-7 0 30,7 0 1,-7 0-43,7 0 43,-9 0 0,13 0 1,-7 0-34,1 0 0,4 0 6,-9 0 1,6 0 15,-5 0 0,1 0 10,-2 0 1,-1 0-78,7 0 1,-5 0 59,5 0 1,-1 0-73,1 0 1,3 0 59,-9 0-6,9 0 1,-11 0-1,9 0-7,1 0 1,-3 0-3,2 0 0,-3 0 31,3 0 0,1 0 71,-7 0 1,7 0-62,-1 0 1,-2 0-10,1 0 1,1 0-26,6 0 0,-7 0 8,1 0 1,-3 0-2,3 0 0,4 0 9,-5 0 1,-1 0-6,2 0 0,-3 0-25,3 0 0,1 0 20,-7 0 0,7 0 0,-1 0 1,-2 0 0,1 0 0,-1 0-15,1 0 1,3 0 14,-9 0 1,9 0-1,-2 0 1,-3 0-3,3 0 1,-7 0-1,7 0 0,-7 0 17,7 0 0,-7 0-6,6 0 1,-5 0-9,5 0 1,-5 0 2,5 0 0,-5 0 12,5 0 0,-8 0-18,3 0 1,1 0-2,-2 0 1,3 0 6,-3 0 1,-4 0-1,4 0 1,3 0-47,-3 0 0,7 0-7,-7 0 1,7 0 39,-7 0 0,6 0-3,-5 0 0,5 0 12,-5 0 0,5 0 17,-5 0 0,1 0 4,-2 0 0,-4 0-27,5 0 0,1 0 4,-2 0 0,7 0 0,-7 0 0,7 0-4,-7 0 0,2 0-21,-1 0 0,1 0 23,5 0 1,4 0-2,-5 0 1,3 0 1,-2 0 0,3 0-5,-3 0 0,-3 0-3,3 0 0,-2 0 0,1 0 1,3 0 2,-9 0 1,7 0 16,-7 0 0,7 0-6,-7 0 1,7 0-27,-7 0 0,9 0-34,-3 0 0,-1 0 45,1 0 1,-1 0-8,1 0 0,5 0 4,-4 0 0,-3 0-2,3 0 0,-7 0 36,7 0 0,-7 0 12,7 0 1,-3 0-12,3 0 1,2 0-25,-9 0 1,7 0 27,-7 0 0,6 0-21,-5 0-29,7 0 1,-9 0 0,5 0 27,-1 0 0,5 0-3,-1 0 1,-3 0-38,3 0 0,-7 0 33,7 0 0,-7 0 12,7 0 1,-7 0-18,7 0 0,-7 0 30,7 0 0,-9 0-31,2 0 30,5 0 0,-7 0 0,6 0-16,-1 0 0,-1 0 5,-2 0 1,-2 0-18,9 0 1,-7 0-6,7 0 1,-7 0 12,7 0 0,-9 0 1,2 0 0,5 0-33,1 0 0,-1 0 34,2 0 1,-7 0-3,6 0 1,-5 0-5,5 0 1,-5 0 0,5 0 0,-5 0 45,5 0 1,-6 0 8,7 0 1,-7 0-48,7 0 0,-7 0 10,7 0 0,-7 0-35,7 0 0,-3 0 23,3 0 0,2 0-4,-9 0 0,9 0 4,-3 0 0,3 0-9,-2 0 1,3 0 19,-3 0 0,-3 0 10,3 0 1,0 0-21,6 0 1,-7 0 1,1 0 1,-1 0 34,7 0 1,0 0-38,0 0 1,-6 0-1,0 0 0,-1 0 9,7 0 0,0 0 0,0 0 1,0 0 5,0 0 34,-9 0 1,7 0 0,-6 0-44,-1 0 1,7 0 7,-4 0 0,-3 0-13,3 0 0,-7 0-3,7 0 0,-7 0-3,6 0 1,-5 0 16,5 0 1,-5 0-6,5 0 1,-5 0-51,5 0 0,-8 0 5,3 0 0,1 0 37,-2 0 0,3 0-6,-3 0 1,-4 0 10,4 0 0,-4 0-7,-2 0 1,7 0 1,-1 0 0,0 0-2,-6 0 1,7 0 4,-1 0 0,0 0 32,-6 0 0,6 0 1,1 0 1,-1 0-98,-6 0 1,6 0 66,0 0 0,1 0-47,-7 0 0,2 0 38,4 0 1,-4 0 1,7 0 0,-7 0-12,4 0 1,-4 0-6,4 0 0,3 0 40,-3 0 0,7 0 12,-7 0 1,6 0-65,-5 0 1,5 0 31,-5 0 0,7 0-19,-1 0 1,-2 0 14,1 0 22,-8 0 0,13 0 1,-4 0-26,4 0 0,-5 0-2,1 0 0,-7 0 69,7 0 0,-3 0-50,3 0 1,2 0-14,-9 0 1,6 0 13,-5 0 1,7 0-71,-1 0 1,-2 0 67,1 0-25,1 0 1,-1 0 0,1 0 9,2 0 1,-1 0-8,-1 0 1,4 0 34,-5 0 0,-1 0 7,2 0 0,-7 0 35,6 0 0,-1 0-58,2 0 0,1 0-8,-7 0 1,5 0-22,-5 0 1,1 0-3,-2 0 1,-2 0 31,9 0 1,-7 0-3,7 0 1,-7 0-4,7 0 1,-7 0-6,7 0 0,-7 0 17,7 0 1,-7 0-20,6 0 0,-7 0 10,1 0 1,-4 0-5,-2 0 0,6 0 0,1 0 1,-1 0 5,-6 0 1,2 0-1,4 0 1,-4 0-33,5 0 0,-3 0-6,2 0 1,-4 0 23,4 0 0,-4 0-2,-2 0 1,0 0-32,0 0 1,7 0 33,-1 0 1,0 0 1,-6 0-7,0 0 1,0 0-2,0 0 0,0 0-1,0 0 0,0 0 2,0 0 1,2 0-6,4 0 0,-4 0 5,5 0 1,-5 0 9,-2 0 0,0 0-1,0 0 0,0 0-1,0 0 1,0 0-10,0 0 1,2 0-1,4 0 0,-4 0 33,4 0 1,-4 0-20,-2 0 1,0 0-11,0 0 1,0 0 5,0 0 0,0 0-8,0 0 1,6 0 6,1 0 0,-1 0-1,-6 0 0,2 0-1,4 0 1,-4 0-3,5 0 0,-3 0 29,2 0 1,-4 0 4,4 0 1,3 0-39,-3 0 0,3 0 14,-3 0 1,-4 0-48,4 0 0,3 0 45,-3 0-6,9 0 0,-13 0 1,6 0-3,0 0 1,-3 0-5,7 0 0,-5 0 26,5 0 0,-6 0 60,7 0 1,-9 0-66,3 0 0,1 0-1,-2 0 0,7 0-17,-7 0 0,3 0 24,-3 0-26,-4 0 1,13 0 0,-7 0 18,3 0 0,-5 0-6,6 0 0,-5 0 10,5 0 0,-5 0-1,5 0 1,-8 0 0,3 0 0,1 0-7,-2 0 1,3 0-17,-3 0 1,-2 0 19,9 0-18,-9 0 1,11 0 0,-7 0 13,3 0 1,-7 0-4,2 0 0,2 0-7,-1 0 0,5 0-3,-5 0 1,1 0 4,-2 0 0,-4 0 0,5 0 0,-3 0-38,2 0 1,-2 0 25,9 0 1,-7 0-4,7 0 0,-7 0 9,7 0 0,-9 0-2,2 0 0,3 0 33,-3 0 1,7 0 12,-7 0 0,9 0-25,-3 0 1,-1 0-11,1 0 1,-5 0 22,5 0 0,-6 0-17,7 0 0,-2 0-1,1 0 1,-1 0 3,-5 0 0,-2 0 0,9 0 1,-7 0-8,7 0 0,-7 0 0,7 0 1,-9 0 0,2 0 0,2 0 0,-1 0 1,-1 0 49,-6 0 1,6 0-55,1 0 0,-1 0-1,-6 0 0,2 0 15,4 0 0,-4 0 2,5 0 1,-5 0-40,-2 0 1,6 0-86,0 0 0,0 0 102,-6 0 1,7 0-7,-1 0 1,0 0-5,-6 0 1,2 0 25,5 0 0,-5 0 10,4 0 0,-4 0-28,-2 0 18,0 0 0,0 0-30,0 0 0,-6 0-8,-1 0 1,1 0-10,6 0 1,-7 0 20,1 0 2,0 0 0,6 0-29,0 0 18,0 0 1,0 0-6,0 0 14,0 0 1,0 0 2,-1 0 0,1 0-17,0 0 45,0 0 1,0 0-30,0 0 1,0 0 49,0 0-48,0 0 27,0 0 0,0 0-17,0 0 1,0 0 3,0 0 0,0 0-2,0 0 0,0 0-3,0 0 1,0 0-16,0 0 0,6 0 16,0 0 1,3 0-93,-3 0 0,-2 0 21,9 0 63,-9 0 0,11 0 0,-7 0-16,3 0 0,-7 0-29,2 0 62,5 0 1,-9 0 7,4 0 1,-10 0-34,-3 0-5,-7 0-23,12 0 35,-15 0-191,6 0 121,-8 0-51,0 0 0,-8 0 92,-5 0 1,2 0 64,-1 0 1,-1 0-44,-6 0 0,0 0 9,0 0 0,-2 0-10,-4 0 0,4 0 4,-4 0 0,-5 0 23,-2 0 1,3 0-1,-3 0 0,-1 0-7,-12 0 0,5 0-13,-4 0 1,-2 0-18,1 0 0,-5 0-44,6 0 0,-7 0-9,7 0 1,-9 0 58,2 0 0,3 0-7,-3 0 0,9 0-19,-2 0 0,-2 0 8,1 0 0,-1 0-8,2 0 0,4 0-5,-4 0 0,-3 0 135,3 0 1,0 0-137,6 0 0,-7 0-2,1 0 1,-2 0 37,2 0 0,1 0-2,-7 0 0,8 0-17,-3 0 1,-1 0-5,2 0 1,-7 0 55,7 0 0,-7 0-47,7 0 0,-6 0 2,5 0 0,-5 0 42,5 0 1,-5 0 10,6 0 0,-9 0-30,2 0 0,-3 0 11,-3 0 0,0 0 6,0 0 1,0 0 2,0 0 0,0 0-30,0 0 1,0 0 14,1 0 0,-1 0-41,0 0 1,0 0 35,0 0 0,2 0-2,5 0 0,-12 0-3,6 0 1,-6 0-5,6 0 1,1 0 38,4 0 1,-10 0 5,4 0 1,-4 0 30,4 0 0,0 0-55,0 0 1,-6 0 30,0 0 1,2 0-18,10 0-116,-4 0 0,7 0 1,-9 0 70,0 0 1,0 0 24,0 0 1,7 0 40,-1 0 1,1 0-9,-7 0 0,0 0 16,0 0 1,0 0-53,0 0 0,0 0 12,0 0 0,0 0-2,0 0-5,1 0 1,-1 0-1,0 0 21,0 0 1,0 0-6,0 0 0,-4 0-64,4 0 0,-4 0-131,10 0 1,-3 0 44,-3 0 0,2 0 98,4 0 0,-3 0 59,3 0 1,-4 0-80,-2 0 76,0 0 1,5 0-1,-1 0-64,0 0 0,-4 0 10,13 0 1,-6 0 62,5 0 1,-1 0 19,2 0 0,4 0 31,-5 0 1,3 0-76,-2 0 0,4 0 11,-4 0 1,-3 0 0,3 0 0,-2 0 2,1 0 1,3 0-8,-8 0 0,5 0 3,-5 0 1,6 0-51,-7 0 1,9 0-14,-2 0 1,2 0 15,-3 0 0,5 0 25,-4 0 1,4 0-50,2 0 1,-6 0 49,-1 0 0,1 0-1,6 0 1,-6 0-16,0 0 0,-3 0-1,3 0 0,4 0 39,-4 0 0,-2 0 12,1 0 0,-5 0-31,5 0 1,-5 0 3,6 0 1,-7 0-45,7 0 1,-3 0 5,3 0 0,2 0-6,-9 0 0,7 0 27,-6 0 1,1 0-6,-1 0 0,1 0 10,5 0 1,4 0 7,-4 0 1,-3 0-25,3 0 0,0 0 6,6 0 1,-7 0 3,1 0 1,0 0 54,6 0 1,-6 0-2,0 0 1,-1 0-43,7 0 1,-6 0 1,0 0 1,-7 0-40,7 0 1,0 0 3,6 0 0,0 0-30,0 0 0,0 0 56,0 0 0,0 0 16,0 0 0,0 0-13,0 0 1,0 0-6,0 0 1,1 0-23,-1 0 0,-2 0 5,-5 0 0,7 0 83,0 0 0,0 0 167,7 0 0,-5 0-227,-2 0 0,2 0 31,5 0 0,-5 0-50,4 0 1,-4 0 52,-2 0-105,1 0 0,-1 0 0,2 0 80,4 0 0,-4 0-13,5 0 0,-5 0 12,-2 0 0,0 0-1,0 0 0,0 0 103,0 0 0,0 0-107,0 0 0,3 0 15,3 0 0,-4 0-3,5 0-25,-5 0 0,-2 0 0,0 0 38,0 0 1,0 0 3,0 0 1,2 0-66,5 0 0,-5 0-140,4 0 0,-2 0 102,3 0 0,-5 0 43,4 0 1,3 0 76,-3 0 0,3 0-87,-3 0 66,-4 0 1,9 0-1,-7 0-46,3 0 0,1 0 14,-2 0 1,-1 0 17,7 0 1,-5 0 4,6 0 0,-7 0-85,7 0 1,-3 0 63,3 0 0,4 0 12,-4 0 0,-3 0-3,3 0 1,-2 0-1,1 0 1,5 0-16,-4 0 1,2 0-2,-3 0 1,5 0 70,-4 0 1,-2 0 8,1 0 0,-1 0-37,2 0 1,4 0-17,-5 0 0,-1 0-79,2 0 1,-1 0 49,7 0 1,0 0-7,0 0 0,-2 0 24,-4 0 1,4 0-4,-4 0 0,-3 0 47,3 0 0,-9 0 12,3 0 0,-3 0-62,2 0 0,-3 0 8,3 0 1,2 0 163,-1 0 0,6 0-124,-7 0 1,2 0-2,-1 0 1,-3 0-1,9 0 0,-7 0 6,7 0 1,-7 0-47,7 0 0,-7 0-101,7 0 0,-6 0 23,5 0 1,-5 0 84,5 0 0,-1 0-10,2 0 1,1 0-13,-7 0 1,6 0 7,-7 0 1,7 0-4,-7 0 1,7 0-6,-7 0 1,7 0 83,-7 0 1,7 0-92,-7 0 0,7 0-62,-7 0 1,9 0 79,-2 0 0,-2 0-11,1 0 0,-5 0 1,5 0 1,-5 0-4,6 0 0,-7 0-15,7 0 0,-3 0 2,3 0 1,4 0 43,-4 0 0,-3 0 10,3 0 0,-7 0-71,7 0 1,-7 0 34,7 0 0,-2 0 4,1 0 1,5 0 3,-4 0 0,-2 0 2,1 0 0,-1 0-14,2 0 1,4 0 0,-5 0 1,5 0 7,2 0 1,-6 0-2,0 0 1,-1 0 4,7 0 1,-2 0-5,-4 0 0,4 0 12,-4 0 0,4 0-8,2 0 1,0 0 1,0 0 0,-7 0-6,1 0 1,0 0 5,6 0 0,6 0-46,1 0 0,-1 0-8,-6 0 0,6 0 33,1 0 1,-1 0 0,-6 0 0,6 0 162,1 0 0,-1 0-98,-6 0 0,0 0 14,0 0 1,0 0-36,0 0 1,0 0 17,0 0 0,0 0-46,0 0 1,0 0-11,1 0 1,-1 0-83,0 0 0,6 0 97,0 0 1,1 0 3,-7 0 0,0 0 28,0 0 1,0 0 8,0 0 0,0 0-38,0 0 1,0 0 9,0 0 0,0 0 40,0 0 1,0 0 8,0 0 0,0 0-57,0 0 22,0 0 1,0 0-7,0 0 1,0 0-49,0 0 1,0 0-98,0 0 1,-6 0 115,0 0 0,-3 0-9,3 0 0,2 0 17,-9 0 1,7 0-3,-7 0 0,9 0 9,-2 0 0,-2 0-9,1 0 0,-5 0 5,5 0 1,-5 0-3,5 0 0,-5 0-2,6 0 0,-7 0 0,7 0 0,-9 0 0,2 0 0,-3 0-34,-3 0 1,6 0-8,0 0 0,1 0 81,-7 0 1,0 0-49,0 0 1,0 0-2,0 0 1,2 0-16,5 0 1,-5 0 6,4 0 0,-4 0 20,-2 0 1,7 0 12,-1 0 0,1 0-61,-7 0 0,6 0-116,0 0 0,1 0 182,-7 0 0,4 0-55,-4 0 0,11 0 157,-11 0 1,4 0-71,-4 0 1,0 0-28,0 0 1,3 0 7,3 0 0,-2 0 11,9 0 0,-7 0-3,7 0 1,-9 0 17,3 0 0,1 0-265,-1 0 0,5 0 65,-5 0 1,1 0 20,-1 0 0,-3 0 35,9 0 1,-7 0 1,7 0 0,-3 0 35,3 0 0,4 0-10,-4 0 0,4 0 69,2 0 0,-7 0 14,1 0 1,0 0 27,6 0 1,-2 0-79,-5 0 1,5 0 74,-4 0 0,-2 0-42,1 0 0,1 0-5,6 0 0,-6 0 10,0 0 0,-1 0-9,7 0 1,-6 0-94,0 0 1,-1 0 28,7 0 0,1 0 16,-1 0 0,-3 0 17,-3 0 0,4 0 75,-4 0 1,4 0-16,2 0 0,-2 0 13,-5 0 0,5 0-46,-4 0 1,2 0 16,-2 0 0,4 0 27,-5 0 1,-1 0 1,2 0 0,-3 0-59,3 0 0,4 0 29,-5 0 1,5 0-93,2 0 0,-2 0 74,-4 0 1,4 0-6,-4 0 0,4 0 2,2 0 0,-7 0-5,1 0 0,0 0-8,6 0 108,0 0 1,0 0 0,0 0-85,0 0 1,4 0 11,-4 0 0,11 0-35,-11 0 0,4 0 63,-4 0 0,0 0-3,0 0 0,0 0-21,0 0-12,0 0 1,0 0 15,0 0 0,0 0-26,0 0 0,0 0-46,1 0 1,-1 0 75,0 0-44,0 0 1,0 0 14,0 0 1,0 0-7,0 0 0,0 0-3,0 0 1,0 0-5,0 0 0,0 0 35,0 0 1,-2 0 12,-4 0 1,4 0-40,-5 0 0,5 0 9,2 0 1,0 0 2,0 0 1,0 0-15,0 0 0,0 0-6,0 0 1,0 0 9,0 0 0,0 0-7,1 0 1,-1 0 26,0 0 1,-2 0 3,-5 0 0,5 0 29,-4 0 1,2 0-44,-3 0 0,5 0 4,-4 0 1,2 0-6,-2 0 1,3 0 0,-3 0 0,4 0 9,2 0 0,0 0 4,0 0 1,0 0-87,0 0 1,0 0-19,0 0 0,0 0 170,0 0 0,0 0-97,0 0 102,1 0 0,-1 0-82,0 0 12,0 0 0,0 0 0,0 0 4,0 0 0,0 0 11,0 0 0,0 0-59,0 0 1,6 0 11,1 0-25,-1 0 1,-6 0 41,0 0 0,6 0-29,1 0 1,5 0 79,-5 0 1,5 0 2,-5 0 1,5 0-55,-5 0 1,5 0 4,-5 0 0,-1 0 64,-6 0 0,7 0-40,-1 0 0,0 0-62,-6 0 0,7 0 54,-1 0 1,0 0-68,-6 0 0,0 0 36,0 0 0,1 0-11,-1 0 0,0 0 17,0 0 1,0 0-17,0 0 1,-7 0-1,1 0 1,0 0 10,6 0 0,0 0 50,0 0 0,0 0-46,0 0 0,-6 0 37,-1 0 1,1 0-24,6 0 0,-2 0-2,-4 0 1,4 0-3,-5 0 1,3 0 8,-2 0 0,4 0-69,-4 0 1,4 0 29,2 0 0,0 0 11,0 0 0,0 0 5,0 0 1,6 0-19,0 0 19,1 0 1,-7 0 0,0 0 0,6 0-5,1 0 0,5 0 1,-5 0 1,-1 0 213,-6 0-178,0 0 1,0 0-17,0 0 0,0 0 26,0 0-82,0 0 1,0 0 0,0 0 0,7 0-62,-1 0 103,9 0-23,-5 0-271,9 0 155,0 0 1,9 0 114,3 0 0,5 0 4,2 0 1,0 0 31,0 0-4,0 0 1,6 0 0,3 0 51,1 0 1,-3 0-67,5 0 0,-1 0 64,1 0 0,5 0-51,-4 0 1,-3 0 4,3 0 0,-1 0 1,7 0 1,0 0 13,0 0 0,0 0-67,0 0 0,0 0 31,0 0 1,6 0 50,1 0 0,-1 0-39,-6 0 1,6 0 127,0 0 0,7 0-106,-7 0 11,0 0 0,1 0 0,-1 0 1,-2 0 0,0 0 6,2 0 1,-4 0 14,5 0 1,-5 0-4,-2 0 0,0 0-23,-1 0 1,4 0 7,3 0 0,-4 0-87,4 0 0,2 0 106,-1 0-19,-1 0 1,-4 0-1,2 0-3,2 0 0,7 0-9,-7 0 1,3 0 11,-3 0 1,-4 0-11,4 0 1,-4 0 27,-2 0 1,-6 0-35,-1 0 0,1 0-41,6 0 1,-6 0 14,-1 0 0,1 0-8,6 0 0,0 0 26,0 0 1,-1 0-2,1 0 0,-6 0-67,0 0 0,-1 0 52,7 0 0,6 0 13,1 0 1,-1 0-17,-6 0 1,0 0-7,0 0 1,2 0 29,4 0 0,-4 0 2,4 0 1,-2 0-19,3 0 1,-5 0 5,4 0 0,2 0-10,-1 0 1,5 0-6,-6 0 1,7 0 20,-7 0 0,7 0-9,-7 0 0,7 0 51,-7 0 1,2 0-53,-1 0 1,-3 0-2,8 0 0,-1 0 5,1 0 0,5 0 6,-4 0 1,-3 0-28,3 0 0,-7 0 37,7 0 0,-7 0-14,6 0 1,-5 0-8,5 0 0,-5 0-13,5 0 0,-6 0 15,7 0 1,-7 0 2,7 0 0,-7 0 20,7 0 0,-3 0 1,3 0 1,-3 0 6,-4 0 1,-1 0-30,7 0 1,-6 0-36,7 0 0,-7 0 40,7 0 0,-9 0 1,2 0 0,3 0 2,-3 0 1,2 0-5,-2 0 1,-4 0-9,5 0 1,-5 0-4,-2 0 1,0 0 14,0 0 0,-1 0-16,1 0 1,-2 0-22,-4 0 1,4 0 28,-5 0 1,5 0 25,2 0 0,-6 0-32,-1 0 1,1 0-5,6 0 1,-7 0 3,1 0 0,0 0 2,6 0 0,-1 0-35,1 0 1,-6 0 22,0 0 1,-1 0 63,7 0 0,-6 0-53,-1 0 1,-1 0-14,2 0 1,3 0 20,-3 0-3,-5 0 0,9 0 0,-4 0 1,4 0 1,2 0 1,-1 0 0,1 0-30,0 0 1,0 0 10,0 0 1,6 0 61,1 0 0,-1 0-51,-6 0 1,0 0 69,0 0 0,0 0-49,0 0-35,-9 0 1,7 0-1,-4 0 33,3 0 1,3 0 2,0 0 0,0 0-64,0 0 1,6 0-32,1 0 0,1 0 39,-2 0 0,-2 0 23,9 0 0,-9 0 63,2 0 1,3 0-46,-3 0 0,7 0 3,-7 0 0,2 0-14,-2 0 1,-3 0 6,3 0 0,-4 0 50,-2 0 0,2 0-45,4 0 0,-4 0-82,4 0 0,3 0 79,-3 0 1,2 0-95,-1 0 1,-3 0 72,8 0 0,-5 0-6,5 0 0,-1 0 0,1 0 0,5 0-18,-4 0 0,-3 0 114,3 0 0,-7 0 5,6 0 1,-1 0-44,1 0 1,3 0-26,-9 0 0,7 0-50,-7 0 0,9 0 27,-2 0 0,-3 0-69,3 0 0,-1 0 82,7 0 1,0 0-7,0 0 1,-7 0-45,1 0 0,2 0 53,10 0 0,-4 0-33,4 0 1,-8 0-1,2 0 0,-4 0 151,10 0 0,-6 0-25,-7 0 0,5 0-75,-4 0 1,3 0 4,3 0 0,-2 0 12,-4 0 1,3 0-121,-3 0 0,4 0-38,2 0 1,0 0 120,-1 0 1,-5 0-16,0 0 1,-7 0 43,6 0 0,-7 0-5,1 0 0,-4 0 12,-2 0 1,0 0-38,0 0 1,0 0 28,0 0 0,-7 0-99,1 0 1,-3 0-44,3 0 1,2 0 65,-9 0 0,9 0 26,-3 0 1,-1 0 10,1 0 1,-5 0-8,5 0 0,-5 0 0,5 0 1,-8 0-12,3 0 1,1 0 6,-2 0 0,3 0 128,-3 0 0,-4 0-88,4 0 0,-1 0-38,1 0 1,-2 0 19,9 0 1,-7 0-68,7 0 0,-7 0 67,6 0-43,1 0 0,0 0 0,-1 0 24,3 0 1,2 0-9,2 0 1,-7 0 17,1 0 1,0 0-4,6 0 0,-1 0 72,1 0 1,0 0-75,0 0 0,0 0 55,0 0 1,0 0-50,0 0 0,-6 0 3,-1 0 0,1 0 8,6 0 1,0 0 4,0 0 1,0 0-71,-1 0 0,8 0-47,-1 0 1,0 0 63,-6 0 0,6 0 18,1 0 0,1 0 25,-2 0 1,-4 0 1,5 0 1,-3 0 65,2 0 1,-4 0-85,4 0 1,-4 0 12,-2 0 0,0 0 43,0 0 0,2 0-32,4 0 1,-4 0-29,5 0 0,-5 0 26,-2 0 0,6 0-43,0 0 0,0 0 24,-6 0 0,7 0-2,-1 0 0,0 0 3,-6 0 0,0 0-6,0 0 1,0 0 49,0 0 1,0 0-31,0 0 0,0 0 2,0 0 0,0 0-6,-1 0 0,1 0-31,0 0 0,0 0 21,0 0 1,0 0-4,0 0 1,0 0 7,0 0 0,0 0-4,0 0 0,0 0-15,0 0 0,0 0 29,0 0 1,-1 0-19,1 0 0,0 0 0,0 0 1,-6 0 96,-1 0 1,1 0-78,6 0 0,-6 0-1,-1 0 1,1 0 3,6 0 1,0 0 6,0 0 0,6 0-84,0 0 1,0 0 53,-6 0 0,7 0 19,-1 0 0,6 0-12,-5 0 0,1 0 35,-2 0 1,-4 0-27,5 0 1,1 0 4,-2 0 0,7 0 1,-7 0 0,7 0 3,-7 0 1,6 0-38,-5 0 1,5 0 25,-5 0 1,7 0 6,-1 0 0,-3 0-8,3 0 1,-1 0-13,7 0 1,0 0 8,0 0 1,0 0 0,0 0 0,0 0 4,0 0 0,-2 0 2,-5 0 0,5 0 17,-5 0 1,3 0-10,-2 0 0,1 0-1,-7 0 0,5 0-7,-6 0 0,7 0-61,-7 0 0,7 0 60,-7 0 0,9 0-1,-3 0 0,-1 0-44,1 0 0,-5 0-11,5 0 1,-5 0 25,5 0 0,-1 0 1,1 0 0,3 0-4,-9 0 0,7 0 7,-7 0 0,7 0 32,-7 0 0,0 0-15,-6 0 0,6 0 4,0 0 0,1 0-12,-7 0 1,0 0-1,0 0 0,-1 0 4,1 0 0,7 0 4,-1 0 0,0 0 5,-6 0 1,0 0-9,0 0 1,2 0 1,4 0 1,-4 0-7,5 0 1,-3 0 0,2 0 0,-4 0 3,4 0 0,-4 0 2,-2 0 0,2 0-41,5 0 1,-5 0 24,4 0 1,2 0-38,-2 0 0,7 0 41,-7 0 0,9 0-35,-2 0 1,-3 0 42,3 0 1,-3 0 4,3 0 1,1 0-21,-7 0 0,5 0-1,-6 0 1,7 0 95,-7 0 0,7 0-54,-7 0 0,0 0 4,-6 0 0,0 0-19,0 0 0,0 0-9,0 0 1,0 0-25,0 0 0,0 0-8,0 0 1,0 0 35,0 0 0,-7 0-4,1 0 1,-3 0-11,3 0 1,2 0 8,-9 0 0,2 0-8,-1 0 0,-5 0-1,4 0 0,-2 0 26,2 0 1,-3 0-11,3 0 0,-4 0 0,-2 0-4,0 0 0,0 0-2,0 0 0,0 0 29,0 0 1,0 0-25,0 0 0,0 0 36,0 0 1,0 0-35,-1 0 1,1 0 2,0 0 0,0 0 48,0 0 0,0 0 5,0 0 0,-6 0-40,0 0 0,-1 0 4,7 0 0,-6 0 7,-1 0 0,-5 0-20,5 0 1,-5 0 125,5 0-86,-7 0 92,11 0-100,-5 0-2,8 0 34,0 0 9,0 0-96,0 0-133,0 0 35,-9 0 1,1 0 25,-5 0-224,-4 0 231,7 0 0,-7 0-16,4 0-145,-4 0-243,15 0-135,-6 0 207,8 0 0,-7 0-456,1 0 1,-7 0-365,7 0 141,0 0 1,6 0 71,0 0 1015,-1 0 0,10 0 0,1 0 0</inkml:trace>
  <inkml:trace contextRef="#ctx0" brushRef="#br0" timeOffset="32171">11564 76 20642,'0'13'-2130,"0"0"2462,0-9 24,0 4 0,0-10-479,0-4 199,0 4-175,0-7 267,0 9 11,0-8-116,0 6-58,0-15 0,0 13 41,0-9-2,0 9 0,0-7-144,0 5 186,0 4-191,0-7 150,0 9 529,0 0-388,0-8 243,0 6-243,0-6-1,0 8-573,0 0 448,0 8-79,0-6 89,0 15-26,0-15 143,0 15-172,0-15 0,0 9 317,0-5-144,0-4-59,0 15-36,0-7-6,0 9-23,0 0 1,0 0-4,0 0 1,0-6 59,0 0-14,0-1-45,0 7 36,0 0-45,0 0 1,0-6 121,0-1-3,0-7-143,0 11 1,0-11-1,0 7 1,0-5-12,0 5 0,0-5 92,0 5-62,0 1 1,0 6 55,0 0-50,0 0 1,0 0-53,0 0 1,0-7-7,0 1 0,0-7 74,0 7 1,0-7-33,0 7 1,0-7 27,0 7 1,0-7-25,0 7 1,0-7-45,0 7 1,0-7-7,0 7 3,0-9 159,0 13 4,0-7-54,0 9 1,0 0-65,0 0 0,0-6-94,0 0 150,0-1 8,0 7-120,0 0 1,0 0-16,0 0 1,0-6 83,0-1 1,0-5-7,0 5 1,0-5-17,0 5 1,0-5 17,0 5-101,0 1 84,0 6 1,0-6-67,0-1 1,0-5 43,0 5 1,0-6-1,0 7 13,0-9-16,0 13 0,0-6 38,0 8 1,0-7 7,0 1 0,0 0-62,0 6 0,0-7 30,0 1 1,0 0-41,0 5 0,0-5 45,0 0-44,0-1 1,0 1-1,0 0 16,0 1 0,0-3-11,0 2 0,0-7-16,0 7 10,0-1 0,0 7 108,0 0 0,0 0-89,0 0 1,0-6 60,0-1 1,0 1-47,0 6-24,0 0 1,0 0 8,0 0-3,0 0 1,0 0 3,0 0 0,0-7-16,0 1 1,0 0 105,0 6-96,0 0 1,0 0 92,0 0 0,0 0-27,0 0-21,0 0 0,0-1-25,0 1 1,0 0-2,0 0 1,0-6-10,0 0 0,0-1 19,0 7 0,0-6-60,0 0 50,0-1 1,0 7 3,0 0 0,0 0 23,0 0 0,0-6 7,0-1 0,0 1-52,0 6 1,0 0 1,0 0 0,0 6 26,0 0 0,0 1 2,0-7 0,0 0-136,0 0 1,0 0 70,0 0 0,0 0 22,0 0 0,0 0 21,0-1 1,0-5 3,0 0 1,0-1-9,0 7 1,0 0 7,0 0 0,0 0-12,0 0 1,0 0 7,0 0 0,0 0 1,0 0 1,0 0-1,0 0 1,0 0-3,0 0 1,0 0-3,0 0 2,0 8 0,0-6 0,0 7 17,0-1 1,0-6 5,0 5 0,0 1-54,0-2 1,0 3 33,0-3 0,0-4-94,0 4 0,0 3 86,0-3 0,0 2-22,0-1 1,0-3 24,0 8 0,0-7-7,0 1 1,0 2 27,0-1 1,0 5 5,0-6 1,0 9-19,0-2 0,0-3-8,0 3 1,0-3-96,0 3 1,0 4 92,0-5 0,0-1-64,0 2 1,0-3 50,0 3 1,0 4-16,0-5 1,0-1 44,0 1 1,0-1 4,0 1 1,0 5 31,0-4 0,0-3-61,0 3 1,0-3 40,0 3 0,0 4-27,0-5 1,0-1 31,0 2 1,0-1-28,0 7 1,0-2 2,0-4 1,0 3 28,0-3 0,0 2 4,0-3 1,0 5-67,0-4 0,0-3 37,0 3 1,0 0-44,0 5 1,0-5 40,0 0 0,0-1-4,0 7 0,0 6 4,0 1 0,0-1 1,0-6 0,0 0-7,0 0 0,0 0 0,0 0 1,0 0 12,0 0 0,0-7 3,0 1 0,0-3 29,0 3 1,0 2-30,0-9 0,0 9-2,0-3 1,0-1 10,0 1-27,0 1 1,0 0 0,0-3 20,0-2 1,0 5-6,0-7 1,0 1-106,0-7 0,0 0-30,0-1 1,0 1 16,0 0 0,0-6 36,0 0 1,0-7 46,0 7 3,0-1 1,0 7-10,0 0 1,0-6-40,0 0 1,0-7 2,0 7 1,0-7 29,0 6 1,0-5-8,0 5 129,0-7-97,0 12 4,0-15 28,0 14 0,0-11 50,0 7-65,0-7-6,0 11 1,0-11-27,0 7 1,0-5 20,0 5 0,0-5-16,0 5 1,0-5 15,0 5 1,0-5-20,0 5 6,0 1 0,0 6-3,0 0 1,0-7 1,0 1 0,0 0 5,0 6 1,0-7-8,0 1 0,0 0-1,0 6 1,0-1 8,0 1 1,0-4-4,0 4 1,0-10-5,0 10 1,0-5-3,0 5 0,0 0-2,0 0 1,0 7 9,0-1 0,0 0 0,0-6 1,0 0-36,0 0 1,0 0 29,0 0 0,0 0-40,0 0 1,0 0 30,0 0 1,0 0-1,0 0 0,0 6 30,0 0 0,0 7 4,0-7 1,0 3 13,0-3 0,0-2 11,0 9 0,0-9-35,0 2 1,0-4 3,0-2 0,0 0-81,0 0 0,0 0 74,0 0 1,0 0-63,0 0 0,0 2 48,0 4 0,0-4-7,0 5 0,0 1 19,0-2 0,0 3 71,0-3 0,0-4-34,0 4 0,0-3-34,0-4 0,0 1-29,0 0 0,0 0 39,0 0 1,0 7-41,0-1 0,0 0 22,0-6 1,0 0-4,0 0 0,0 6-4,0 1 1,0 5-1,0-5 1,0 5 38,0-6 1,0 1 10,0-7 0,0 6-22,0 0 1,0 1-6,0-7 0,0 2-69,0 4 1,0-4 34,0 4 1,0-4-7,0-2 1,0 0 19,0 0 0,0 7-5,0-1 0,0 0-5,0-6 0,0 0 12,0 0 0,0 0-143,0 0 131,0 0 1,0 0-14,0 0 0,0 0 35,0 0 0,0 2-3,0 4 0,0-4 25,0 5 0,0-5 7,0-2 1,0 6-34,0 0 0,0 0 2,0-6 0,0 0-33,0 0 0,0-6 57,0 0-128,0-1 0,0 7 58,0 0 1,0 0 34,0 0 1,0 0 27,0 0 0,0 0 74,0 0 1,0 0-27,0 0 0,0 0-61,0 0 0,0 0 5,0 0 0,0 0 21,0 0 0,0 0-80,0 0 1,0 0 39,0 0 0,0 2-9,0 4 0,0-4 30,0 4 1,0 3-4,0-3 1,0 2 14,0-1 1,0-5-24,0 4 0,0 2 4,0-1 0,0-1 2,0-6 1,0 2-50,0 4 1,0-4 23,0 5 0,0-5-7,0-2 0,0 0 43,0 0 0,0 0-3,0 0 0,0 2 6,0 4 0,0-4 67,0 4 0,0-4-64,0-2 0,0 0 0,0 0 1,0 2-3,0 5 1,0-5 19,0 4-16,0 5 0,0-7 0,0 6-9,0-1 1,0-3-13,0-6 0,0 6-17,0 0 0,0 1-13,0-7-54,0 0 0,0 0 83,0 0 0,0-7-72,0 1 56,0 0 0,0 6-4,0 0 1,0-7 5,0 1 1,0-1 7,0 7 0,0 0 67,0 0-26,0 9 1,0-7-41,0 4 1,0-4 7,0-2 0,0 0-65,0 0 0,0-6 59,0-1 1,0 1-2,0 6 1,0 0-17,0 0 1,0-6-20,0-1 11,0 1 0,0 6 4,0 0 1,0-7-49,0 1 0,0-7 39,0 7 44,0-9-8,0 13 1,0-6 17,0 8 1,0 0 6,0 0 1,0-1-10,0 1 0,0 0 62,0 0 0,0 0-10,0 0 1,0 7-44,0-1 1,0 0-86,0-6 1,0 0 23,0 0-14,0 0 74,0 0-30,0 0-156,0 0 142,0 0 0,0 0 42,0 0 1,0 0-45,0 0 0,0 6 77,0 0 0,0 1-42,0-7 0,0 0 8,0 0 1,0 0-71,0-1 1,0 1-38,0 0 89,0 0 0,0 0-5,0 0 1,0-6-94,0 0 0,0-1 71,0 7 0,0-6 22,0 0 1,0-1 10,0 7 1,0 0 6,0 0 1,0-6-9,0-1 1,0 1 8,0 6 0,0-6-94,0-1 0,0-5 73,0 5 1,0-5-28,0 5 1,0-5 22,0 5 1,0-6-19,0 7 0,0-7 27,0 7-7,0 0 1,0 6 11,0 0 0,0 0 164,0 0-132,0 0 1,0 0-33,0-1 0,0 1-5,0 0 0,0-6 14,0 0 0,0-1 1,0 7 1,0 0-17,0 0 0,0 0-7,0 0 1,0 6 17,0 1 1,0 1-2,0-2 0,0-3 1,0 3 1,0-4 3,0-2 0,0 0-48,0 0 0,0-7 63,0 1-24,0 0 0,0 6-46,0 0 9,0 0 0,0 0 41,0 0 0,0 0-4,0-1 1,0-5-6,0 0 1,0-7 1,0 7-194,0-9 123,0 4-159,0-8-281,0 0 432,0-8 40,0 6 0,0-15 0,0 4-104,0-4 0,0-1 71,0-1-39,0 0 1,0-7-1,0-1-37,0-3 1,0 7-18,0-2 1,0-2-34,0 1 1,0-5 47,0 5 1,0-5 131,0 5 0,0-5-143,0 6 1,0-7 176,0 7 1,0-9-94,0 2 102,0 5-1,0-9 1,0 4-147,0-3 1,0-3 37,0 0 1,0 6-26,0 1 0,0-1 1,0-6 1,0 2 48,0 5 0,0-3-32,0 9 0,0-7 175,0 7 1,0-7-91,0 7 1,0-3 142,0 3 1,0 2-132,0-9 0,0 7 23,0-7 1,0 7-47,0-6 0,0 5 12,0-5 1,0 5-118,0-5 0,0 1 74,0-1 1,0-3-37,0 9 0,0-7 87,0 7 1,0-7 87,0 7 0,0-3-46,0 3 0,0 2 22,0-9 1,0 7-72,0-7 1,0 7 7,0-6 1,0 5-11,0-5 1,0 7 34,0-1 1,0-2-65,0 1 1,0 1 54,0 6 0,0 0-5,0 0 0,0-6 54,0 0 1,0-1 15,0 7 0,0-6-89,0 0 1,0-3 3,0 3 1,0 2 32,0-9 1,0 7-18,0-7 1,0 9-114,0-2 1,0-2 141,0 1 0,0-1-3,0 2 0,0 4-30,0-5 0,0 5 6,0 2 0,0-6-23,0 0 1,0-1 3,0 7 1,0-2-40,0-4 0,0 2 52,0-9 1,0 7-75,0-7 0,0 3-3,0-3 1,0-4-129,0 5 1,0 1 152,0-1 0,0 1-29,0-1 0,0-3-32,0 9 1,0-3 63,0 3 1,0 4 140,0-4 0,0 3-96,0 3 0,0-2-68,0-4 0,0 4 20,0-4 0,0 2 8,0-3 1,0 3-37,0-9 0,0 9-14,0-2 1,0-2 69,0 1 0,0-1-31,0 2 1,0 4 137,0-5 1,0 5-139,0 2 1,0 0 199,0 0 0,0 0-97,0 0 0,0 0-39,0 0 1,0 0 49,0 1 1,0-8 16,0 1 0,0-2-96,0 1 0,0 3-12,0-9 0,0 7-59,0-6 0,0 5 94,0-5 0,0 7-83,0-1 0,0-2 71,0 2 56,0-1 1,0 5 0,0-2-38,0-2 1,0-1 4,0 7 1,0-2-28,0-4 1,0 4 0,0-4 0,0 2-9,0-3 1,0 5 13,0-4 1,0 2-45,0-3 1,0 5 18,0-4 0,0 4-5,0 2 0,0-6 11,0-1 1,0 1-6,0 6 1,0 0-70,0 0 0,0 0 66,0 0 1,0 7 21,0-1 1,0 0-27,0-6 0,0 0-22,0 0 0,0 0-24,0 1 0,0-4-99,0-3 0,0 4 82,0-4 0,0-3-17,0 3 1,0 0 40,0 6 0,0 0-17,0 0 1,0 0 166,0 0 0,0 0-104,0 0 1,0 0 71,0 0 0,0 0-142,0 0 1,0 0 1,0 0 0,0-6-20,0 0 1,0-3-21,0 3 0,0 4 103,0-4 0,0-3-6,0 3 1,0 0 124,0 6-168,0 0 1,0 0 206,0 0 1,0 0-91,0 0 1,0 0-45,0 0 0,0 0-47,0 0 1,0-6-139,0-1 0,0-1 129,0 2 1,0 2-24,0-9 1,0 9 95,0-3 1,0 3-74,0-2 0,0 4 58,0-4 1,0 4 12,0 2 0,0 6 164,0 0 0,0 1-149,0-7 1,0 6 29,0 0 0,0 1-74,0-7-98,0 0 0,0 0 66,0 0 1,0 0 44,0 0 1,0-2-15,0-4 1,0 4 36,0-5 0,0 5 0,0 2 0,0 0-20,0 0 1,0 0 15,0 0 0,0 0 83,0 0-88,0 0 0,0 0 51,0 0 0,0 1-47,0-1 1,0 0-56,0 0 1,0 0 36,0 0 0,0-2-4,0-5 1,0 5-23,0-4 1,0 4-21,0 2 44,0 0-13,0-8 0,0 5 56,0-3 1,0 4-49,0 2 0,0 0-62,0 0 0,0-2 67,0-4-48,0 4 1,0-7 0,0 9 34,0 0 1,0-6-5,0 0 0,0-3-53,0 3 1,0 4-13,0-4 1,0 4 70,0 2 0,0 0-4,0 0 0,0 0 5,0 0 1,0 0-31,0 0 8,0 0 1,0-2-1,0-2 10,0-3 0,0 1 4,0 6 0,0-2 21,0-4 0,0 4 5,0-4 0,0 3 49,0 3 1,0-6-70,0 0 0,0 0 81,0 6 0,0 0-20,0 0 0,0 0 110,0 0 1,0 0-88,0 0 0,0 0-21,0 0 1,0 0-39,0 0 0,0-2 2,0-4 0,0 4-64,0-5 1,0-1 45,0 2 1,0-3-62,0 3 0,0-3 65,0-3 1,0 1-6,0 5 0,0 2 14,0-9 0,0 9 6,0-2 0,0 4 2,0 2 0,0 0-17,0 0 0,0 0 5,0 0 0,0-2 5,0-4 1,0 3-90,0-3 0,0 2 31,0-2 0,0 4-11,0-5 1,0-1 38,0 2 0,0-1-10,0 7 1,0 0 7,0 0 0,0-6 30,0 0 0,0 0-40,0 6 0,0 0 24,0 0 1,0 0 76,0 0 1,0 0-69,0 0 1,0 0 0,0 0 0,0-2-12,0-4 0,0 3-4,0-3 1,0 4 11,0 2 1,0-2-5,0-4 0,0 4-14,0-5 1,0 5 11,0 2 1,0 0-9,0 0 0,0 0-2,0 1 1,0-1 0,0 0 0,0 0 2,0 0 1,0 0-2,0 0 0,0-2 10,0-5 1,0 12-2,0-5 0,0 4 18,0-4 0,0 0-20,0 0 41,0 0 0,0 0 1,0 0-37,0 0 0,0 0 1,0 0 1,0 0 11,0 0-31,0 0 0,0 0 0,0 0 11,0 0 0,0 0-8,0 0 0,0 0-3,0 1 0,0-1 13,0 0 0,0 0-3,0 0 1,0 0-2,0 0 0,0-7 1,0 1 0,0 0-3,0 6 1,0 0-1,0 0 1,0-6 0,0-1 0,0 1-1,0 6 0,0 0-3,0 0 1,0-6 4,0 0 0,0-1 12,0 7 1,0-2-13,0-4-1,0 4 0,0-9 0,0 7 1,0-2 0,0-7 1,0 7 0,0-2-15,0 1 1,0 5-3,0-4 1,0-2 12,0 1 1,0 1-1,0 6 0,0-2 43,0-4 1,0 4-43,0-5 23,0 5 1,0 2 0,0 0-16,0 0 0,0-6 3,0 0 1,0-1-13,0 8 1,0-1 13,0 0 0,0-2-8,0-5 1,0 5 4,0-4 1,0 4 76,0 2 0,0 0-77,0 0 1,0 0 1,0 0 0,0 0-22,0 0 1,0 0 0,0 0 1,0 0 28,0 0 1,0 0-2,0 0 1,0 0-171,0 0 149,0 0 1,0 0-2,0 0 0,0 0 20,0 0 0,0 7 28,0-1-51,0 1 5,0-7 1,0 0-49,0 0 1,0 6 50,0 0 1,0 7-42,0-7 1,0 7 33,0-7 1,0 7-83,0-7 0,0 7-15,0-7 0,0 7-220,0-6-55,0-1 1,0-6-372,0 0 1,0 0 52,0 0 1,0-2-346,0-4 0,0-5 301,0-8 740,0 0 0,0-8 0,0-3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4C4A29-8C67-5B4F-8521-93376B22A5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/>
              <a:t>Español 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1ADA795-ED67-E841-AADC-718310F55D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419" dirty="0"/>
              <a:t>El Pretérito (verbos regulares)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15635C-CAE0-E548-BC84-A1E69E4F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KWL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4">
                <a:extLst>
                  <a:ext uri="{FF2B5EF4-FFF2-40B4-BE49-F238E27FC236}">
                    <a16:creationId xmlns="" xmlns:a16="http://schemas.microsoft.com/office/drawing/2014/main" id="{65170CD0-D980-7946-A6C0-E2F9F42C2850}"/>
                  </a:ext>
                </a:extLst>
              </p14:cNvPr>
              <p14:cNvContentPartPr/>
              <p14:nvPr/>
            </p14:nvContentPartPr>
            <p14:xfrm>
              <a:off x="1719170" y="2213432"/>
              <a:ext cx="8555760" cy="4520520"/>
            </p14:xfrm>
          </p:contentPart>
        </mc:Choice>
        <mc:Fallback xmlns="">
          <p:pic>
            <p:nvPicPr>
              <p:cNvPr id="14" name="Ink 14">
                <a:extLst>
                  <a:ext uri="{FF2B5EF4-FFF2-40B4-BE49-F238E27FC236}">
                    <a16:creationId xmlns:a16="http://schemas.microsoft.com/office/drawing/2014/main" id="{65170CD0-D980-7946-A6C0-E2F9F42C28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4850" y="2209112"/>
                <a:ext cx="8564400" cy="452916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9832E66-F084-E64D-9E83-B5653317FE7A}"/>
              </a:ext>
            </a:extLst>
          </p:cNvPr>
          <p:cNvSpPr txBox="1"/>
          <p:nvPr/>
        </p:nvSpPr>
        <p:spPr>
          <a:xfrm>
            <a:off x="2335161" y="2362472"/>
            <a:ext cx="353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419" dirty="0"/>
              <a:t>What I </a:t>
            </a:r>
            <a:r>
              <a:rPr lang="es-419" b="1" dirty="0"/>
              <a:t>know</a:t>
            </a:r>
            <a:r>
              <a:rPr lang="es-419" dirty="0"/>
              <a:t> about Preterite Tense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C051564-57A7-C845-B75B-245B0210F2E2}"/>
              </a:ext>
            </a:extLst>
          </p:cNvPr>
          <p:cNvSpPr txBox="1"/>
          <p:nvPr/>
        </p:nvSpPr>
        <p:spPr>
          <a:xfrm>
            <a:off x="5901457" y="2362474"/>
            <a:ext cx="4586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419" dirty="0"/>
              <a:t>What I </a:t>
            </a:r>
            <a:r>
              <a:rPr lang="es-419" b="1" dirty="0"/>
              <a:t>want to learn</a:t>
            </a:r>
            <a:r>
              <a:rPr lang="es-419" dirty="0"/>
              <a:t> about Preterite Tense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02CAF5-8E33-0340-9309-7A467810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What is Preterite?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FB8BCE-0989-1C40-A9BE-110141C13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5648326" cy="3101983"/>
          </a:xfrm>
        </p:spPr>
        <p:txBody>
          <a:bodyPr>
            <a:normAutofit/>
          </a:bodyPr>
          <a:lstStyle/>
          <a:p>
            <a:r>
              <a:rPr lang="es-419" sz="2600" dirty="0"/>
              <a:t>It is a form of past tense</a:t>
            </a:r>
          </a:p>
          <a:p>
            <a:r>
              <a:rPr lang="es-419" sz="2600" dirty="0"/>
              <a:t>It is used to talk about </a:t>
            </a:r>
            <a:r>
              <a:rPr lang="es-419" sz="2600" i="1" dirty="0"/>
              <a:t>completed actions </a:t>
            </a:r>
            <a:r>
              <a:rPr lang="es-419" sz="2600" dirty="0"/>
              <a:t>in the past</a:t>
            </a:r>
          </a:p>
          <a:p>
            <a:r>
              <a:rPr lang="es-419" sz="2600" dirty="0"/>
              <a:t>Conjugations— who remembers?</a:t>
            </a:r>
            <a:endParaRPr lang="en-US" sz="26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97747C65-467F-5C45-A41F-FB4356222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99" t="12256" r="28326" b="14527"/>
          <a:stretch/>
        </p:blipFill>
        <p:spPr>
          <a:xfrm>
            <a:off x="8111613" y="2317867"/>
            <a:ext cx="3453821" cy="445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0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-</a:t>
            </a:r>
            <a:r>
              <a:rPr lang="en-US" sz="2800" dirty="0" err="1" smtClean="0"/>
              <a:t>ar</a:t>
            </a:r>
            <a:r>
              <a:rPr lang="en-US" sz="2800" dirty="0" smtClean="0"/>
              <a:t> verbs</a:t>
            </a:r>
            <a:endParaRPr lang="en-US" sz="28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5489881"/>
              </p:ext>
            </p:extLst>
          </p:nvPr>
        </p:nvGraphicFramePr>
        <p:xfrm>
          <a:off x="1582738" y="3143250"/>
          <a:ext cx="427037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188"/>
                <a:gridCol w="21351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Singular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Plural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amos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aste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asteis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-ó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aron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43077215"/>
              </p:ext>
            </p:extLst>
          </p:nvPr>
        </p:nvGraphicFramePr>
        <p:xfrm>
          <a:off x="6338888" y="3143250"/>
          <a:ext cx="425291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456"/>
                <a:gridCol w="2126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Singular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Plural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-í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imos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iste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isteis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ió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ieron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-</a:t>
            </a:r>
            <a:r>
              <a:rPr lang="en-US" sz="2800" dirty="0" err="1" smtClean="0"/>
              <a:t>er</a:t>
            </a:r>
            <a:r>
              <a:rPr lang="en-US" sz="2800" dirty="0" smtClean="0"/>
              <a:t>/-</a:t>
            </a:r>
            <a:r>
              <a:rPr lang="en-US" sz="2800" dirty="0" err="1" smtClean="0"/>
              <a:t>ir</a:t>
            </a:r>
            <a:r>
              <a:rPr lang="en-US" sz="2800" dirty="0" smtClean="0"/>
              <a:t> verbs</a:t>
            </a:r>
            <a:endParaRPr lang="en-US" sz="2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Conjugations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ADA177-3289-AB40-94E1-DDD69980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Other things to remember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B9D79D-11AA-1045-9F77-347DF6497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406" y="2397243"/>
            <a:ext cx="8789187" cy="3101983"/>
          </a:xfrm>
        </p:spPr>
        <p:txBody>
          <a:bodyPr>
            <a:normAutofit/>
          </a:bodyPr>
          <a:lstStyle/>
          <a:p>
            <a:r>
              <a:rPr lang="es-419" sz="2300" dirty="0"/>
              <a:t>-ar and –er verbs </a:t>
            </a:r>
            <a:r>
              <a:rPr lang="es-419" sz="2300" i="1" dirty="0"/>
              <a:t>do not </a:t>
            </a:r>
            <a:r>
              <a:rPr lang="es-419" sz="2300" dirty="0"/>
              <a:t>have any spelling changes in the Preterite tense.</a:t>
            </a:r>
          </a:p>
          <a:p>
            <a:r>
              <a:rPr lang="es-419" sz="2300" dirty="0"/>
              <a:t>-ir verbs that are stem-changing verbs (boot verbs) in the present tense change stems in the 3rd person singular and plural.  E&gt;I or O&gt;U</a:t>
            </a:r>
          </a:p>
          <a:p>
            <a:pPr lvl="1"/>
            <a:endParaRPr lang="es-419" sz="23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E70AD78-F866-E04E-8307-E1C7CD371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19" y="4372244"/>
            <a:ext cx="6107362" cy="190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D3C4B5-E29E-3B41-829B-7568439F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KWL (again)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FC07C7-2EE9-0F48-A06A-8F4BEA9B4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On the back of your paper, write down what you </a:t>
            </a:r>
            <a:r>
              <a:rPr lang="es-419" b="1" dirty="0"/>
              <a:t>learned </a:t>
            </a:r>
            <a:r>
              <a:rPr lang="es-419" dirty="0"/>
              <a:t>about the Preterite Tense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p. 99, exercise 10</a:t>
            </a:r>
          </a:p>
          <a:p>
            <a:r>
              <a:rPr lang="en-US" sz="2800" dirty="0" smtClean="0"/>
              <a:t>P. 105, exercise 19</a:t>
            </a:r>
          </a:p>
          <a:p>
            <a:r>
              <a:rPr lang="en-US" sz="2800" dirty="0" smtClean="0"/>
              <a:t>P. 106, exercise 21</a:t>
            </a:r>
          </a:p>
        </p:txBody>
      </p:sp>
    </p:spTree>
    <p:extLst>
      <p:ext uri="{BB962C8B-B14F-4D97-AF65-F5344CB8AC3E}">
        <p14:creationId xmlns:p14="http://schemas.microsoft.com/office/powerpoint/2010/main" val="7439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¡</a:t>
            </a:r>
            <a:r>
              <a:rPr lang="en-US" dirty="0" err="1" smtClean="0"/>
              <a:t>Repollo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178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Parcel</vt:lpstr>
      <vt:lpstr>Español 3</vt:lpstr>
      <vt:lpstr>KWL</vt:lpstr>
      <vt:lpstr>What is Preterite?</vt:lpstr>
      <vt:lpstr>Conjugations</vt:lpstr>
      <vt:lpstr>Other things to remember</vt:lpstr>
      <vt:lpstr>KWL (again)</vt:lpstr>
      <vt:lpstr>Workbook</vt:lpstr>
      <vt:lpstr>¡Repollo!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 3</dc:title>
  <dc:creator>Jessica Brotherson</dc:creator>
  <cp:lastModifiedBy>Jessica Brotherson</cp:lastModifiedBy>
  <cp:revision>8</cp:revision>
  <dcterms:modified xsi:type="dcterms:W3CDTF">2018-09-19T17:49:48Z</dcterms:modified>
</cp:coreProperties>
</file>