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A34BF-13A9-4DC8-AE3C-706436D4393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622F2-F703-455D-818E-4520845B5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66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622F2-F703-455D-818E-4520845B58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27DBA6-7F8D-7045-907B-06B9319B83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419" dirty="0"/>
              <a:t>Español 2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0AF8456-82DF-EB46-B811-D69C8EF6A8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82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9B282B-3581-4A4F-B985-ED105AA95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err="1" smtClean="0"/>
              <a:t>What</a:t>
            </a:r>
            <a:r>
              <a:rPr lang="es-419" dirty="0" smtClean="0"/>
              <a:t> </a:t>
            </a:r>
            <a:r>
              <a:rPr lang="es-419" dirty="0" err="1" smtClean="0"/>
              <a:t>will</a:t>
            </a:r>
            <a:r>
              <a:rPr lang="es-419" dirty="0" smtClean="0"/>
              <a:t> be </a:t>
            </a:r>
            <a:r>
              <a:rPr lang="es-419" dirty="0" err="1" smtClean="0"/>
              <a:t>on</a:t>
            </a:r>
            <a:r>
              <a:rPr lang="es-419" dirty="0" smtClean="0"/>
              <a:t> </a:t>
            </a:r>
            <a:r>
              <a:rPr lang="es-419" dirty="0" err="1" smtClean="0"/>
              <a:t>the</a:t>
            </a:r>
            <a:r>
              <a:rPr lang="es-419" dirty="0" smtClean="0"/>
              <a:t> </a:t>
            </a:r>
            <a:r>
              <a:rPr lang="es-419" dirty="0" err="1" smtClean="0"/>
              <a:t>quiz</a:t>
            </a:r>
            <a:r>
              <a:rPr lang="es-419" dirty="0" smtClean="0"/>
              <a:t>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2E686BC-5E58-774A-A9FF-84CD86628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6192" y="1591056"/>
            <a:ext cx="9747504" cy="5029200"/>
          </a:xfrm>
        </p:spPr>
        <p:txBody>
          <a:bodyPr>
            <a:noAutofit/>
          </a:bodyPr>
          <a:lstStyle/>
          <a:p>
            <a:r>
              <a:rPr lang="es-419" sz="2800" dirty="0"/>
              <a:t>Ser y estar</a:t>
            </a:r>
          </a:p>
          <a:p>
            <a:r>
              <a:rPr lang="es-419" sz="2800" dirty="0"/>
              <a:t>Gustar</a:t>
            </a:r>
          </a:p>
          <a:p>
            <a:r>
              <a:rPr lang="es-419" sz="2800" dirty="0"/>
              <a:t>Reflexive verbs</a:t>
            </a:r>
          </a:p>
          <a:p>
            <a:r>
              <a:rPr lang="es-419" sz="2800" dirty="0"/>
              <a:t>Stem-changing verbs (boot </a:t>
            </a:r>
            <a:r>
              <a:rPr lang="es-419" sz="2800" dirty="0" err="1"/>
              <a:t>verbs</a:t>
            </a:r>
            <a:r>
              <a:rPr lang="es-419" sz="2800" dirty="0" smtClean="0"/>
              <a:t>)</a:t>
            </a:r>
            <a:endParaRPr lang="es-419" sz="2800" dirty="0"/>
          </a:p>
          <a:p>
            <a:r>
              <a:rPr lang="es-419" sz="2800" dirty="0"/>
              <a:t>Yo-go verbs</a:t>
            </a:r>
          </a:p>
          <a:p>
            <a:pPr lvl="1"/>
            <a:r>
              <a:rPr lang="es-419" sz="2800" dirty="0"/>
              <a:t>Other irregular verbs in yo form</a:t>
            </a:r>
          </a:p>
        </p:txBody>
      </p:sp>
    </p:spTree>
    <p:extLst>
      <p:ext uri="{BB962C8B-B14F-4D97-AF65-F5344CB8AC3E}">
        <p14:creationId xmlns:p14="http://schemas.microsoft.com/office/powerpoint/2010/main" val="340455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2247</TotalTime>
  <Words>32</Words>
  <Application>Microsoft Office PowerPoint</Application>
  <PresentationFormat>Widescreen</PresentationFormat>
  <Paragraphs>10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MS Shell Dlg 2</vt:lpstr>
      <vt:lpstr>Wingdings</vt:lpstr>
      <vt:lpstr>Wingdings 3</vt:lpstr>
      <vt:lpstr>Madison</vt:lpstr>
      <vt:lpstr>Español 2</vt:lpstr>
      <vt:lpstr>What will be on the quiz: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2</dc:title>
  <dc:creator>Jessica Brotherson</dc:creator>
  <cp:lastModifiedBy>Jessica Brotherson</cp:lastModifiedBy>
  <cp:revision>7</cp:revision>
  <dcterms:modified xsi:type="dcterms:W3CDTF">2018-09-12T23:48:16Z</dcterms:modified>
</cp:coreProperties>
</file>