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-Go Verbs </a:t>
            </a:r>
            <a:br>
              <a:rPr lang="en-US" dirty="0" smtClean="0"/>
            </a:br>
            <a:r>
              <a:rPr lang="en-US" dirty="0" smtClean="0"/>
              <a:t>&amp; Other Irregular “</a:t>
            </a:r>
            <a:r>
              <a:rPr lang="en-US" dirty="0" err="1" smtClean="0"/>
              <a:t>Yo</a:t>
            </a:r>
            <a:r>
              <a:rPr lang="en-US" dirty="0"/>
              <a:t>” </a:t>
            </a:r>
            <a:r>
              <a:rPr lang="en-US" dirty="0" smtClean="0"/>
              <a:t>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-Go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35381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/>
              <a:t>Hacer</a:t>
            </a:r>
            <a:r>
              <a:rPr lang="en-US" sz="4000" dirty="0" smtClean="0"/>
              <a:t> (to make/to do)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hago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Poner</a:t>
            </a:r>
            <a:r>
              <a:rPr lang="en-US" sz="4000" dirty="0" smtClean="0"/>
              <a:t> (to put/to set)</a:t>
            </a:r>
            <a:r>
              <a:rPr lang="en-US" sz="4000" dirty="0" smtClean="0">
                <a:sym typeface="Wingdings" panose="05000000000000000000" pitchFamily="2" charset="2"/>
              </a:rPr>
              <a:t> pongo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Traer (to bring)</a:t>
            </a:r>
            <a:r>
              <a:rPr lang="en-US" sz="4000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/>
              <a:t> </a:t>
            </a:r>
            <a:r>
              <a:rPr lang="en-US" sz="4000" dirty="0" err="1" smtClean="0"/>
              <a:t>traigo</a:t>
            </a:r>
            <a:endParaRPr lang="en-US" sz="4000" dirty="0" smtClean="0"/>
          </a:p>
          <a:p>
            <a:r>
              <a:rPr lang="en-US" sz="4000" dirty="0" err="1" smtClean="0"/>
              <a:t>Salir</a:t>
            </a:r>
            <a:r>
              <a:rPr lang="en-US" sz="4000" dirty="0" smtClean="0"/>
              <a:t> (to leave/to </a:t>
            </a:r>
            <a:r>
              <a:rPr lang="en-US" sz="4000" dirty="0"/>
              <a:t>go </a:t>
            </a:r>
            <a:r>
              <a:rPr lang="en-US" sz="4000" dirty="0" smtClean="0"/>
              <a:t>out)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salgo</a:t>
            </a:r>
            <a:endParaRPr lang="en-US" sz="4000" dirty="0" smtClean="0">
              <a:sym typeface="Wingdings" panose="05000000000000000000" pitchFamily="2" charset="2"/>
            </a:endParaRPr>
          </a:p>
          <a:p>
            <a:r>
              <a:rPr lang="en-US" sz="4000" dirty="0" err="1" smtClean="0"/>
              <a:t>Tener</a:t>
            </a:r>
            <a:r>
              <a:rPr lang="en-US" sz="4000" dirty="0" smtClean="0"/>
              <a:t> (to have)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tengo</a:t>
            </a:r>
            <a:endParaRPr lang="en-US" sz="4000" dirty="0" smtClean="0"/>
          </a:p>
          <a:p>
            <a:r>
              <a:rPr lang="en-US" sz="4000" dirty="0" err="1" smtClean="0"/>
              <a:t>Venir</a:t>
            </a:r>
            <a:r>
              <a:rPr lang="en-US" sz="4000" dirty="0" smtClean="0"/>
              <a:t> (to come)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vengo</a:t>
            </a:r>
            <a:endParaRPr lang="en-US" sz="4000" dirty="0" smtClean="0"/>
          </a:p>
          <a:p>
            <a:r>
              <a:rPr lang="en-US" sz="4000" dirty="0" err="1" smtClean="0"/>
              <a:t>Decir</a:t>
            </a:r>
            <a:r>
              <a:rPr lang="en-US" sz="4000" dirty="0" smtClean="0"/>
              <a:t> (to tell)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digo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841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irregular “</a:t>
            </a:r>
            <a:r>
              <a:rPr lang="en-US" dirty="0" err="1" smtClean="0"/>
              <a:t>yo</a:t>
            </a:r>
            <a:r>
              <a:rPr lang="en-US" dirty="0" smtClean="0"/>
              <a:t>”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Conocer</a:t>
            </a:r>
            <a:r>
              <a:rPr lang="en-US" sz="2800" dirty="0" smtClean="0"/>
              <a:t> (to know/be acquainted with)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conozco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Saber (to know/to know facts) </a:t>
            </a:r>
            <a:r>
              <a:rPr lang="en-US" sz="2800" dirty="0" err="1" smtClean="0">
                <a:sym typeface="Wingdings" panose="05000000000000000000" pitchFamily="2" charset="2"/>
              </a:rPr>
              <a:t>sé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err="1" smtClean="0">
                <a:sym typeface="Wingdings" panose="05000000000000000000" pitchFamily="2" charset="2"/>
              </a:rPr>
              <a:t>Ver</a:t>
            </a:r>
            <a:r>
              <a:rPr lang="en-US" sz="2800" dirty="0" smtClean="0">
                <a:sym typeface="Wingdings" panose="05000000000000000000" pitchFamily="2" charset="2"/>
              </a:rPr>
              <a:t> (to see) </a:t>
            </a:r>
            <a:r>
              <a:rPr lang="en-US" sz="2800" dirty="0" err="1" smtClean="0">
                <a:sym typeface="Wingdings" panose="05000000000000000000" pitchFamily="2" charset="2"/>
              </a:rPr>
              <a:t>veo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9432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88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2</vt:lpstr>
      <vt:lpstr>Quotable</vt:lpstr>
      <vt:lpstr>Yo-Go Verbs  &amp; Other Irregular “Yo” Verbs </vt:lpstr>
      <vt:lpstr>Yo-Go Verbs</vt:lpstr>
      <vt:lpstr>Other irregular “yo” verbs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Yo-Go Verbs</dc:title>
  <dc:creator>Jessica Brotherson</dc:creator>
  <cp:lastModifiedBy>Jessica Brotherson</cp:lastModifiedBy>
  <cp:revision>2</cp:revision>
  <dcterms:created xsi:type="dcterms:W3CDTF">2018-09-12T23:50:37Z</dcterms:created>
  <dcterms:modified xsi:type="dcterms:W3CDTF">2018-09-13T00:05:41Z</dcterms:modified>
</cp:coreProperties>
</file>